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</p:sldIdLst>
  <p:sldSz cx="5327650" cy="7559675"/>
  <p:notesSz cx="5800725" cy="9094788"/>
  <p:embeddedFontLst>
    <p:embeddedFont>
      <p:font typeface="Open Sans" panose="020B0604020202020204" charset="0"/>
      <p:regular r:id="rId3"/>
      <p:bold r:id="rId4"/>
      <p:italic r:id="rId5"/>
      <p:boldItalic r:id="rId6"/>
    </p:embeddedFont>
    <p:embeddedFont>
      <p:font typeface="Amaranth" panose="020B0604020202020204" charset="0"/>
      <p:regular r:id="rId7"/>
    </p:embeddedFont>
    <p:embeddedFont>
      <p:font typeface="Titillium Web" panose="020B0604020202020204" charset="0"/>
      <p:regular r:id="rId8"/>
    </p:embeddedFont>
  </p:embeddedFontLst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560" kern="1200">
        <a:solidFill>
          <a:schemeClr val="tx1"/>
        </a:solidFill>
        <a:latin typeface="Arial"/>
        <a:ea typeface="+mn-ea"/>
        <a:cs typeface="+mn-cs"/>
      </a:defRPr>
    </a:lvl1pPr>
    <a:lvl2pPr marL="76672" algn="l" rtl="0" fontAlgn="base">
      <a:spcBef>
        <a:spcPct val="0"/>
      </a:spcBef>
      <a:spcAft>
        <a:spcPct val="0"/>
      </a:spcAft>
      <a:defRPr sz="1560" kern="1200">
        <a:solidFill>
          <a:schemeClr val="tx1"/>
        </a:solidFill>
        <a:latin typeface="Arial"/>
        <a:ea typeface="+mn-ea"/>
        <a:cs typeface="+mn-cs"/>
      </a:defRPr>
    </a:lvl2pPr>
    <a:lvl3pPr marL="153345" algn="l" rtl="0" fontAlgn="base">
      <a:spcBef>
        <a:spcPct val="0"/>
      </a:spcBef>
      <a:spcAft>
        <a:spcPct val="0"/>
      </a:spcAft>
      <a:defRPr sz="1560" kern="1200">
        <a:solidFill>
          <a:schemeClr val="tx1"/>
        </a:solidFill>
        <a:latin typeface="Arial"/>
        <a:ea typeface="+mn-ea"/>
        <a:cs typeface="+mn-cs"/>
      </a:defRPr>
    </a:lvl3pPr>
    <a:lvl4pPr marL="230017" algn="l" rtl="0" fontAlgn="base">
      <a:spcBef>
        <a:spcPct val="0"/>
      </a:spcBef>
      <a:spcAft>
        <a:spcPct val="0"/>
      </a:spcAft>
      <a:defRPr sz="1560" kern="1200">
        <a:solidFill>
          <a:schemeClr val="tx1"/>
        </a:solidFill>
        <a:latin typeface="Arial"/>
        <a:ea typeface="+mn-ea"/>
        <a:cs typeface="+mn-cs"/>
      </a:defRPr>
    </a:lvl4pPr>
    <a:lvl5pPr marL="306690" algn="l" rtl="0" fontAlgn="base">
      <a:spcBef>
        <a:spcPct val="0"/>
      </a:spcBef>
      <a:spcAft>
        <a:spcPct val="0"/>
      </a:spcAft>
      <a:defRPr sz="1560" kern="1200">
        <a:solidFill>
          <a:schemeClr val="tx1"/>
        </a:solidFill>
        <a:latin typeface="Arial"/>
        <a:ea typeface="+mn-ea"/>
        <a:cs typeface="+mn-cs"/>
      </a:defRPr>
    </a:lvl5pPr>
    <a:lvl6pPr marL="383362" algn="l" defTabSz="153345" rtl="0" eaLnBrk="1" latinLnBrk="0" hangingPunct="1">
      <a:defRPr sz="1560" kern="1200">
        <a:solidFill>
          <a:schemeClr val="tx1"/>
        </a:solidFill>
        <a:latin typeface="Arial"/>
        <a:ea typeface="+mn-ea"/>
        <a:cs typeface="+mn-cs"/>
      </a:defRPr>
    </a:lvl6pPr>
    <a:lvl7pPr marL="460035" algn="l" defTabSz="153345" rtl="0" eaLnBrk="1" latinLnBrk="0" hangingPunct="1">
      <a:defRPr sz="1560" kern="1200">
        <a:solidFill>
          <a:schemeClr val="tx1"/>
        </a:solidFill>
        <a:latin typeface="Arial"/>
        <a:ea typeface="+mn-ea"/>
        <a:cs typeface="+mn-cs"/>
      </a:defRPr>
    </a:lvl7pPr>
    <a:lvl8pPr marL="536707" algn="l" defTabSz="153345" rtl="0" eaLnBrk="1" latinLnBrk="0" hangingPunct="1">
      <a:defRPr sz="1560" kern="1200">
        <a:solidFill>
          <a:schemeClr val="tx1"/>
        </a:solidFill>
        <a:latin typeface="Arial"/>
        <a:ea typeface="+mn-ea"/>
        <a:cs typeface="+mn-cs"/>
      </a:defRPr>
    </a:lvl8pPr>
    <a:lvl9pPr marL="613380" algn="l" defTabSz="153345" rtl="0" eaLnBrk="1" latinLnBrk="0" hangingPunct="1">
      <a:defRPr sz="1560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C9D2"/>
    <a:srgbClr val="235078"/>
    <a:srgbClr val="B4D3E2"/>
    <a:srgbClr val="666666"/>
    <a:srgbClr val="AECFE0"/>
    <a:srgbClr val="A4C9DC"/>
    <a:srgbClr val="A7D1D9"/>
    <a:srgbClr val="D1E0E5"/>
    <a:srgbClr val="CEECF2"/>
    <a:srgbClr val="1482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906" y="90"/>
      </p:cViewPr>
      <p:guideLst>
        <p:guide orient="horz" pos="2381"/>
        <p:guide pos="167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651" y="2348545"/>
            <a:ext cx="4528348" cy="1620139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09" y="4283670"/>
            <a:ext cx="3729432" cy="1932209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55481" indent="0" algn="ctr">
              <a:buNone/>
              <a:defRPr/>
            </a:lvl2pPr>
            <a:lvl3pPr marL="110962" indent="0" algn="ctr">
              <a:buNone/>
              <a:defRPr/>
            </a:lvl3pPr>
            <a:lvl4pPr marL="166444" indent="0" algn="ctr">
              <a:buNone/>
              <a:defRPr/>
            </a:lvl4pPr>
            <a:lvl5pPr marL="221925" indent="0" algn="ctr">
              <a:buNone/>
              <a:defRPr/>
            </a:lvl5pPr>
            <a:lvl6pPr marL="277406" indent="0" algn="ctr">
              <a:buNone/>
              <a:defRPr/>
            </a:lvl6pPr>
            <a:lvl7pPr marL="332887" indent="0" algn="ctr">
              <a:buNone/>
              <a:defRPr/>
            </a:lvl7pPr>
            <a:lvl8pPr marL="388369" indent="0" algn="ctr">
              <a:buNone/>
              <a:defRPr/>
            </a:lvl8pPr>
            <a:lvl9pPr marL="44385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E9E44D62-E9B9-4A1F-9D60-78A1B8BD213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2747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772C493-C7EB-4BEF-9EB3-C72AA1A173D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2216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847" y="4857864"/>
            <a:ext cx="4528541" cy="1501290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48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847" y="3204185"/>
            <a:ext cx="4528541" cy="1653679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43"/>
            </a:lvl1pPr>
            <a:lvl2pPr marL="55481" indent="0">
              <a:buNone/>
              <a:defRPr sz="218"/>
            </a:lvl2pPr>
            <a:lvl3pPr marL="110962" indent="0">
              <a:buNone/>
              <a:defRPr sz="194"/>
            </a:lvl3pPr>
            <a:lvl4pPr marL="166444" indent="0">
              <a:buNone/>
              <a:defRPr sz="170"/>
            </a:lvl4pPr>
            <a:lvl5pPr marL="221925" indent="0">
              <a:buNone/>
              <a:defRPr sz="170"/>
            </a:lvl5pPr>
            <a:lvl6pPr marL="277406" indent="0">
              <a:buNone/>
              <a:defRPr sz="170"/>
            </a:lvl6pPr>
            <a:lvl7pPr marL="332887" indent="0">
              <a:buNone/>
              <a:defRPr sz="170"/>
            </a:lvl7pPr>
            <a:lvl8pPr marL="388369" indent="0">
              <a:buNone/>
              <a:defRPr sz="170"/>
            </a:lvl8pPr>
            <a:lvl9pPr marL="443850" indent="0">
              <a:buNone/>
              <a:defRPr sz="1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239EF23-2AC5-4B50-8C9E-5F8D49668A7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258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306" y="1763778"/>
            <a:ext cx="2388270" cy="4989109"/>
          </a:xfrm>
        </p:spPr>
        <p:txBody>
          <a:bodyPr/>
          <a:lstStyle>
            <a:defPPr>
              <a:defRPr kern="1200" smtId="4294967295"/>
            </a:defPPr>
            <a:lvl1pPr>
              <a:defRPr sz="340"/>
            </a:lvl1pPr>
            <a:lvl2pPr>
              <a:defRPr sz="291"/>
            </a:lvl2pPr>
            <a:lvl3pPr>
              <a:defRPr sz="243"/>
            </a:lvl3pPr>
            <a:lvl4pPr>
              <a:defRPr sz="218"/>
            </a:lvl4pPr>
            <a:lvl5pPr>
              <a:defRPr sz="218"/>
            </a:lvl5pPr>
            <a:lvl6pPr>
              <a:defRPr sz="218"/>
            </a:lvl6pPr>
            <a:lvl7pPr>
              <a:defRPr sz="218"/>
            </a:lvl7pPr>
            <a:lvl8pPr>
              <a:defRPr sz="218"/>
            </a:lvl8pPr>
            <a:lvl9pPr>
              <a:defRPr sz="2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73075" y="1763778"/>
            <a:ext cx="2388270" cy="4989109"/>
          </a:xfrm>
        </p:spPr>
        <p:txBody>
          <a:bodyPr/>
          <a:lstStyle>
            <a:defPPr>
              <a:defRPr kern="1200" smtId="4294967295"/>
            </a:defPPr>
            <a:lvl1pPr>
              <a:defRPr sz="340"/>
            </a:lvl1pPr>
            <a:lvl2pPr>
              <a:defRPr sz="291"/>
            </a:lvl2pPr>
            <a:lvl3pPr>
              <a:defRPr sz="243"/>
            </a:lvl3pPr>
            <a:lvl4pPr>
              <a:defRPr sz="218"/>
            </a:lvl4pPr>
            <a:lvl5pPr>
              <a:defRPr sz="218"/>
            </a:lvl5pPr>
            <a:lvl6pPr>
              <a:defRPr sz="218"/>
            </a:lvl6pPr>
            <a:lvl7pPr>
              <a:defRPr sz="218"/>
            </a:lvl7pPr>
            <a:lvl8pPr>
              <a:defRPr sz="218"/>
            </a:lvl8pPr>
            <a:lvl9pPr>
              <a:defRPr sz="2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BBD8762-0F6F-41F2-8E1E-C5EF6CE7FF3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9722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306" y="1692323"/>
            <a:ext cx="2353970" cy="705074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91" b="1"/>
            </a:lvl1pPr>
            <a:lvl2pPr marL="55481" indent="0">
              <a:buNone/>
              <a:defRPr sz="243" b="1"/>
            </a:lvl2pPr>
            <a:lvl3pPr marL="110962" indent="0">
              <a:buNone/>
              <a:defRPr sz="218" b="1"/>
            </a:lvl3pPr>
            <a:lvl4pPr marL="166444" indent="0">
              <a:buNone/>
              <a:defRPr sz="194" b="1"/>
            </a:lvl4pPr>
            <a:lvl5pPr marL="221925" indent="0">
              <a:buNone/>
              <a:defRPr sz="194" b="1"/>
            </a:lvl5pPr>
            <a:lvl6pPr marL="277406" indent="0">
              <a:buNone/>
              <a:defRPr sz="194" b="1"/>
            </a:lvl6pPr>
            <a:lvl7pPr marL="332887" indent="0">
              <a:buNone/>
              <a:defRPr sz="194" b="1"/>
            </a:lvl7pPr>
            <a:lvl8pPr marL="388369" indent="0">
              <a:buNone/>
              <a:defRPr sz="194" b="1"/>
            </a:lvl8pPr>
            <a:lvl9pPr marL="443850" indent="0">
              <a:buNone/>
              <a:defRPr sz="1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6306" y="2397397"/>
            <a:ext cx="2353970" cy="4355490"/>
          </a:xfrm>
        </p:spPr>
        <p:txBody>
          <a:bodyPr/>
          <a:lstStyle>
            <a:defPPr>
              <a:defRPr kern="1200" smtId="4294967295"/>
            </a:defPPr>
            <a:lvl1pPr>
              <a:defRPr sz="291"/>
            </a:lvl1pPr>
            <a:lvl2pPr>
              <a:defRPr sz="243"/>
            </a:lvl2pPr>
            <a:lvl3pPr>
              <a:defRPr sz="218"/>
            </a:lvl3pPr>
            <a:lvl4pPr>
              <a:defRPr sz="194"/>
            </a:lvl4pPr>
            <a:lvl5pPr>
              <a:defRPr sz="194"/>
            </a:lvl5pPr>
            <a:lvl6pPr>
              <a:defRPr sz="194"/>
            </a:lvl6pPr>
            <a:lvl7pPr>
              <a:defRPr sz="194"/>
            </a:lvl7pPr>
            <a:lvl8pPr>
              <a:defRPr sz="194"/>
            </a:lvl8pPr>
            <a:lvl9pPr>
              <a:defRPr sz="19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06411" y="1692323"/>
            <a:ext cx="2354934" cy="705074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291" b="1"/>
            </a:lvl1pPr>
            <a:lvl2pPr marL="55481" indent="0">
              <a:buNone/>
              <a:defRPr sz="243" b="1"/>
            </a:lvl2pPr>
            <a:lvl3pPr marL="110962" indent="0">
              <a:buNone/>
              <a:defRPr sz="218" b="1"/>
            </a:lvl3pPr>
            <a:lvl4pPr marL="166444" indent="0">
              <a:buNone/>
              <a:defRPr sz="194" b="1"/>
            </a:lvl4pPr>
            <a:lvl5pPr marL="221925" indent="0">
              <a:buNone/>
              <a:defRPr sz="194" b="1"/>
            </a:lvl5pPr>
            <a:lvl6pPr marL="277406" indent="0">
              <a:buNone/>
              <a:defRPr sz="194" b="1"/>
            </a:lvl6pPr>
            <a:lvl7pPr marL="332887" indent="0">
              <a:buNone/>
              <a:defRPr sz="194" b="1"/>
            </a:lvl7pPr>
            <a:lvl8pPr marL="388369" indent="0">
              <a:buNone/>
              <a:defRPr sz="194" b="1"/>
            </a:lvl8pPr>
            <a:lvl9pPr marL="443850" indent="0">
              <a:buNone/>
              <a:defRPr sz="1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06411" y="2397397"/>
            <a:ext cx="2354934" cy="4355490"/>
          </a:xfrm>
        </p:spPr>
        <p:txBody>
          <a:bodyPr/>
          <a:lstStyle>
            <a:defPPr>
              <a:defRPr kern="1200" smtId="4294967295"/>
            </a:defPPr>
            <a:lvl1pPr>
              <a:defRPr sz="291"/>
            </a:lvl1pPr>
            <a:lvl2pPr>
              <a:defRPr sz="243"/>
            </a:lvl2pPr>
            <a:lvl3pPr>
              <a:defRPr sz="218"/>
            </a:lvl3pPr>
            <a:lvl4pPr>
              <a:defRPr sz="194"/>
            </a:lvl4pPr>
            <a:lvl5pPr>
              <a:defRPr sz="194"/>
            </a:lvl5pPr>
            <a:lvl6pPr>
              <a:defRPr sz="194"/>
            </a:lvl6pPr>
            <a:lvl7pPr>
              <a:defRPr sz="194"/>
            </a:lvl7pPr>
            <a:lvl8pPr>
              <a:defRPr sz="194"/>
            </a:lvl8pPr>
            <a:lvl9pPr>
              <a:defRPr sz="19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C245EB89-E1F0-4213-BFCF-D6A06A13C4E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5668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9249905-9305-4041-8B60-8DE0824E812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81219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7C76933-D99D-4DC1-BD09-1072CC92B20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9367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305" y="301133"/>
            <a:ext cx="1752760" cy="1280726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4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040" y="301133"/>
            <a:ext cx="2978304" cy="6451754"/>
          </a:xfrm>
        </p:spPr>
        <p:txBody>
          <a:bodyPr/>
          <a:lstStyle>
            <a:defPPr>
              <a:defRPr kern="1200" smtId="4294967295"/>
            </a:defPPr>
            <a:lvl1pPr>
              <a:defRPr sz="388"/>
            </a:lvl1pPr>
            <a:lvl2pPr>
              <a:defRPr sz="340"/>
            </a:lvl2pPr>
            <a:lvl3pPr>
              <a:defRPr sz="291"/>
            </a:lvl3pPr>
            <a:lvl4pPr>
              <a:defRPr sz="243"/>
            </a:lvl4pPr>
            <a:lvl5pPr>
              <a:defRPr sz="243"/>
            </a:lvl5pPr>
            <a:lvl6pPr>
              <a:defRPr sz="243"/>
            </a:lvl6pPr>
            <a:lvl7pPr>
              <a:defRPr sz="243"/>
            </a:lvl7pPr>
            <a:lvl8pPr>
              <a:defRPr sz="243"/>
            </a:lvl8pPr>
            <a:lvl9pPr>
              <a:defRPr sz="2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6305" y="1581859"/>
            <a:ext cx="1752760" cy="517102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70"/>
            </a:lvl1pPr>
            <a:lvl2pPr marL="55481" indent="0">
              <a:buNone/>
              <a:defRPr sz="146"/>
            </a:lvl2pPr>
            <a:lvl3pPr marL="110962" indent="0">
              <a:buNone/>
              <a:defRPr sz="121"/>
            </a:lvl3pPr>
            <a:lvl4pPr marL="166444" indent="0">
              <a:buNone/>
              <a:defRPr sz="109"/>
            </a:lvl4pPr>
            <a:lvl5pPr marL="221925" indent="0">
              <a:buNone/>
              <a:defRPr sz="109"/>
            </a:lvl5pPr>
            <a:lvl6pPr marL="277406" indent="0">
              <a:buNone/>
              <a:defRPr sz="109"/>
            </a:lvl6pPr>
            <a:lvl7pPr marL="332887" indent="0">
              <a:buNone/>
              <a:defRPr sz="109"/>
            </a:lvl7pPr>
            <a:lvl8pPr marL="388369" indent="0">
              <a:buNone/>
              <a:defRPr sz="109"/>
            </a:lvl8pPr>
            <a:lvl9pPr marL="443850" indent="0">
              <a:buNone/>
              <a:defRPr sz="1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EF6A5529-8465-4E7D-9DB8-D374C51CD79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111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4218" y="5291700"/>
            <a:ext cx="3196629" cy="624869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24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44218" y="675544"/>
            <a:ext cx="3196629" cy="4535586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88"/>
            </a:lvl1pPr>
            <a:lvl2pPr marL="55481" indent="0">
              <a:buNone/>
              <a:defRPr sz="340"/>
            </a:lvl2pPr>
            <a:lvl3pPr marL="110962" indent="0">
              <a:buNone/>
              <a:defRPr sz="291"/>
            </a:lvl3pPr>
            <a:lvl4pPr marL="166444" indent="0">
              <a:buNone/>
              <a:defRPr sz="243"/>
            </a:lvl4pPr>
            <a:lvl5pPr marL="221925" indent="0">
              <a:buNone/>
              <a:defRPr sz="243"/>
            </a:lvl5pPr>
            <a:lvl6pPr marL="277406" indent="0">
              <a:buNone/>
              <a:defRPr sz="243"/>
            </a:lvl6pPr>
            <a:lvl7pPr marL="332887" indent="0">
              <a:buNone/>
              <a:defRPr sz="243"/>
            </a:lvl7pPr>
            <a:lvl8pPr marL="388369" indent="0">
              <a:buNone/>
              <a:defRPr sz="243"/>
            </a:lvl8pPr>
            <a:lvl9pPr marL="443850" indent="0">
              <a:buNone/>
              <a:defRPr sz="243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218" y="5916569"/>
            <a:ext cx="3196629" cy="88699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70"/>
            </a:lvl1pPr>
            <a:lvl2pPr marL="55481" indent="0">
              <a:buNone/>
              <a:defRPr sz="146"/>
            </a:lvl2pPr>
            <a:lvl3pPr marL="110962" indent="0">
              <a:buNone/>
              <a:defRPr sz="121"/>
            </a:lvl3pPr>
            <a:lvl4pPr marL="166444" indent="0">
              <a:buNone/>
              <a:defRPr sz="109"/>
            </a:lvl4pPr>
            <a:lvl5pPr marL="221925" indent="0">
              <a:buNone/>
              <a:defRPr sz="109"/>
            </a:lvl5pPr>
            <a:lvl6pPr marL="277406" indent="0">
              <a:buNone/>
              <a:defRPr sz="109"/>
            </a:lvl6pPr>
            <a:lvl7pPr marL="332887" indent="0">
              <a:buNone/>
              <a:defRPr sz="109"/>
            </a:lvl7pPr>
            <a:lvl8pPr marL="388369" indent="0">
              <a:buNone/>
              <a:defRPr sz="109"/>
            </a:lvl8pPr>
            <a:lvl9pPr marL="443850" indent="0">
              <a:buNone/>
              <a:defRPr sz="1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C022C6C-C3BF-4CE1-8842-0AC5970173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1050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A277C51-0625-40F0-8A02-D153CC2D702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903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2585" y="302591"/>
            <a:ext cx="1198760" cy="6450296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6305" y="302591"/>
            <a:ext cx="3577781" cy="6450296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6C9A1A37-7051-412A-8F35-8483CD8F48E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7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6306" y="302591"/>
            <a:ext cx="4795039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6306" y="1763778"/>
            <a:ext cx="4795039" cy="4989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66305" y="6884131"/>
            <a:ext cx="1243273" cy="52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570609">
              <a:defRPr sz="874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20204" y="6884131"/>
            <a:ext cx="1687243" cy="52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570609">
              <a:defRPr sz="874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8072" y="6884131"/>
            <a:ext cx="1243273" cy="52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570609">
              <a:defRPr sz="874" smtClean="0">
                <a:latin typeface="Arial" pitchFamily="34" charset="0"/>
              </a:defRPr>
            </a:lvl1pPr>
          </a:lstStyle>
          <a:p>
            <a:pPr>
              <a:defRPr/>
            </a:pPr>
            <a:fld id="{25043CB6-A91D-4176-912B-555F54C38C9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570609" rtl="0" eaLnBrk="0" fontAlgn="base" hangingPunct="0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+mj-lt"/>
          <a:ea typeface="+mj-ea"/>
          <a:cs typeface="+mj-cs"/>
        </a:defRPr>
      </a:lvl1pPr>
      <a:lvl2pPr algn="ctr" defTabSz="570609" rtl="0" eaLnBrk="0" fontAlgn="base" hangingPunct="0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Arial" pitchFamily="34" charset="0"/>
        </a:defRPr>
      </a:lvl2pPr>
      <a:lvl3pPr algn="ctr" defTabSz="570609" rtl="0" eaLnBrk="0" fontAlgn="base" hangingPunct="0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Arial" pitchFamily="34" charset="0"/>
        </a:defRPr>
      </a:lvl3pPr>
      <a:lvl4pPr algn="ctr" defTabSz="570609" rtl="0" eaLnBrk="0" fontAlgn="base" hangingPunct="0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Arial" pitchFamily="34" charset="0"/>
        </a:defRPr>
      </a:lvl4pPr>
      <a:lvl5pPr algn="ctr" defTabSz="570609" rtl="0" eaLnBrk="0" fontAlgn="base" hangingPunct="0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Arial" pitchFamily="34" charset="0"/>
        </a:defRPr>
      </a:lvl5pPr>
      <a:lvl6pPr marL="55481" algn="ctr" defTabSz="570609" rtl="0" fontAlgn="base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Arial" pitchFamily="34" charset="0"/>
        </a:defRPr>
      </a:lvl6pPr>
      <a:lvl7pPr marL="110962" algn="ctr" defTabSz="570609" rtl="0" fontAlgn="base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Arial" pitchFamily="34" charset="0"/>
        </a:defRPr>
      </a:lvl7pPr>
      <a:lvl8pPr marL="166444" algn="ctr" defTabSz="570609" rtl="0" fontAlgn="base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Arial" pitchFamily="34" charset="0"/>
        </a:defRPr>
      </a:lvl8pPr>
      <a:lvl9pPr marL="221925" algn="ctr" defTabSz="570609" rtl="0" fontAlgn="base">
        <a:spcBef>
          <a:spcPct val="0"/>
        </a:spcBef>
        <a:spcAft>
          <a:spcPct val="0"/>
        </a:spcAft>
        <a:defRPr sz="2743">
          <a:solidFill>
            <a:schemeClr val="tx2"/>
          </a:solidFill>
          <a:latin typeface="Arial" pitchFamily="34" charset="0"/>
        </a:defRPr>
      </a:lvl9pPr>
    </p:titleStyle>
    <p:bodyStyle>
      <a:defPPr>
        <a:defRPr kern="1200" smtId="4294967295"/>
      </a:defPPr>
      <a:lvl1pPr marL="214027" indent="-214027" algn="l" defTabSz="570609" rtl="0" eaLnBrk="0" fontAlgn="base" hangingPunct="0">
        <a:spcBef>
          <a:spcPct val="20000"/>
        </a:spcBef>
        <a:spcAft>
          <a:spcPct val="0"/>
        </a:spcAft>
        <a:buChar char="•"/>
        <a:defRPr sz="2002">
          <a:solidFill>
            <a:schemeClr val="tx1"/>
          </a:solidFill>
          <a:latin typeface="+mn-lt"/>
          <a:ea typeface="+mn-ea"/>
          <a:cs typeface="+mn-cs"/>
        </a:defRPr>
      </a:lvl1pPr>
      <a:lvl2pPr marL="463692" indent="-178388" algn="l" defTabSz="570609" rtl="0" eaLnBrk="0" fontAlgn="base" hangingPunct="0">
        <a:spcBef>
          <a:spcPct val="20000"/>
        </a:spcBef>
        <a:spcAft>
          <a:spcPct val="0"/>
        </a:spcAft>
        <a:buChar char="–"/>
        <a:defRPr sz="1747">
          <a:solidFill>
            <a:schemeClr val="tx1"/>
          </a:solidFill>
          <a:latin typeface="+mn-lt"/>
        </a:defRPr>
      </a:lvl2pPr>
      <a:lvl3pPr marL="713358" indent="-142749" algn="l" defTabSz="570609" rtl="0" eaLnBrk="0" fontAlgn="base" hangingPunct="0">
        <a:spcBef>
          <a:spcPct val="20000"/>
        </a:spcBef>
        <a:spcAft>
          <a:spcPct val="0"/>
        </a:spcAft>
        <a:buChar char="•"/>
        <a:defRPr sz="1493">
          <a:solidFill>
            <a:schemeClr val="tx1"/>
          </a:solidFill>
          <a:latin typeface="+mn-lt"/>
        </a:defRPr>
      </a:lvl3pPr>
      <a:lvl4pPr marL="998662" indent="-142749" algn="l" defTabSz="570609" rtl="0" eaLnBrk="0" fontAlgn="base" hangingPunct="0">
        <a:spcBef>
          <a:spcPct val="20000"/>
        </a:spcBef>
        <a:spcAft>
          <a:spcPct val="0"/>
        </a:spcAft>
        <a:buChar char="–"/>
        <a:defRPr sz="1250">
          <a:solidFill>
            <a:schemeClr val="tx1"/>
          </a:solidFill>
          <a:latin typeface="+mn-lt"/>
        </a:defRPr>
      </a:lvl4pPr>
      <a:lvl5pPr marL="1283966" indent="-142556" algn="l" defTabSz="570609" rtl="0" eaLnBrk="0" fontAlgn="base" hangingPunct="0">
        <a:spcBef>
          <a:spcPct val="20000"/>
        </a:spcBef>
        <a:spcAft>
          <a:spcPct val="0"/>
        </a:spcAft>
        <a:buChar char="»"/>
        <a:defRPr sz="1250">
          <a:solidFill>
            <a:schemeClr val="tx1"/>
          </a:solidFill>
          <a:latin typeface="+mn-lt"/>
        </a:defRPr>
      </a:lvl5pPr>
      <a:lvl6pPr marL="1339448" indent="-142556" algn="l" defTabSz="570609" rtl="0" fontAlgn="base">
        <a:spcBef>
          <a:spcPct val="20000"/>
        </a:spcBef>
        <a:spcAft>
          <a:spcPct val="0"/>
        </a:spcAft>
        <a:buChar char="»"/>
        <a:defRPr sz="1250">
          <a:solidFill>
            <a:schemeClr val="tx1"/>
          </a:solidFill>
          <a:latin typeface="+mn-lt"/>
        </a:defRPr>
      </a:lvl6pPr>
      <a:lvl7pPr marL="1394929" indent="-142556" algn="l" defTabSz="570609" rtl="0" fontAlgn="base">
        <a:spcBef>
          <a:spcPct val="20000"/>
        </a:spcBef>
        <a:spcAft>
          <a:spcPct val="0"/>
        </a:spcAft>
        <a:buChar char="»"/>
        <a:defRPr sz="1250">
          <a:solidFill>
            <a:schemeClr val="tx1"/>
          </a:solidFill>
          <a:latin typeface="+mn-lt"/>
        </a:defRPr>
      </a:lvl7pPr>
      <a:lvl8pPr marL="1450410" indent="-142556" algn="l" defTabSz="570609" rtl="0" fontAlgn="base">
        <a:spcBef>
          <a:spcPct val="20000"/>
        </a:spcBef>
        <a:spcAft>
          <a:spcPct val="0"/>
        </a:spcAft>
        <a:buChar char="»"/>
        <a:defRPr sz="1250">
          <a:solidFill>
            <a:schemeClr val="tx1"/>
          </a:solidFill>
          <a:latin typeface="+mn-lt"/>
        </a:defRPr>
      </a:lvl8pPr>
      <a:lvl9pPr marL="1505891" indent="-142556" algn="l" defTabSz="570609" rtl="0" fontAlgn="base">
        <a:spcBef>
          <a:spcPct val="20000"/>
        </a:spcBef>
        <a:spcAft>
          <a:spcPct val="0"/>
        </a:spcAft>
        <a:buChar char="»"/>
        <a:defRPr sz="12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1pPr>
      <a:lvl2pPr marL="55481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2pPr>
      <a:lvl3pPr marL="110962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3pPr>
      <a:lvl4pPr marL="166444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4pPr>
      <a:lvl5pPr marL="221925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5pPr>
      <a:lvl6pPr marL="277406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6pPr>
      <a:lvl7pPr marL="332887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7pPr>
      <a:lvl8pPr marL="388369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8pPr>
      <a:lvl9pPr marL="443850" algn="l" defTabSz="110962" rtl="0" eaLnBrk="1" latinLnBrk="0" hangingPunct="1">
        <a:defRPr sz="2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1E0E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-5886" y="221883"/>
            <a:ext cx="5333536" cy="793002"/>
          </a:xfrm>
          <a:prstGeom prst="rect">
            <a:avLst/>
          </a:prstGeom>
          <a:gradFill>
            <a:gsLst>
              <a:gs pos="0">
                <a:srgbClr val="235078"/>
              </a:gs>
              <a:gs pos="100000">
                <a:srgbClr val="AEC9D2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defPPr>
              <a:defRPr kern="1200" smtId="4294967295"/>
            </a:defPPr>
          </a:lstStyle>
          <a:p>
            <a:endParaRPr lang="en-US" sz="1800"/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-5886" y="7153034"/>
            <a:ext cx="5333536" cy="178570"/>
          </a:xfrm>
          <a:prstGeom prst="rect">
            <a:avLst/>
          </a:prstGeom>
          <a:solidFill>
            <a:srgbClr val="235078"/>
          </a:solidFill>
          <a:ln>
            <a:noFill/>
          </a:ln>
        </p:spPr>
        <p:txBody>
          <a:bodyPr lIns="16649" tIns="8324" rIns="16649" bIns="8324" anchor="ctr"/>
          <a:lstStyle>
            <a:defPPr>
              <a:defRPr kern="1200" smtId="4294967295"/>
            </a:defPPr>
          </a:lstStyle>
          <a:p>
            <a:pPr defTabSz="570802"/>
            <a:endParaRPr lang="en-US" sz="1800">
              <a:solidFill>
                <a:schemeClr val="bg1"/>
              </a:solidFill>
              <a:sym typeface="Symbol" pitchFamily="18" charset="2"/>
            </a:endParaRPr>
          </a:p>
        </p:txBody>
      </p:sp>
      <p:sp>
        <p:nvSpPr>
          <p:cNvPr id="31" name="Title 11">
            <a:extLst>
              <a:ext uri="{FF2B5EF4-FFF2-40B4-BE49-F238E27FC236}">
                <a16:creationId xmlns:a16="http://schemas.microsoft.com/office/drawing/2014/main" id="{A3F6428D-1FA6-42BA-BAEA-3577E1620F6B}"/>
              </a:ext>
            </a:extLst>
          </p:cNvPr>
          <p:cNvSpPr txBox="1"/>
          <p:nvPr/>
        </p:nvSpPr>
        <p:spPr>
          <a:xfrm>
            <a:off x="231253" y="318066"/>
            <a:ext cx="4929908" cy="333431"/>
          </a:xfrm>
          <a:prstGeom prst="rect">
            <a:avLst/>
          </a:prstGeom>
        </p:spPr>
        <p:txBody>
          <a:bodyPr lIns="15539" tIns="7769" rIns="15539" bIns="7769"/>
          <a:lstStyle>
            <a:defPPr>
              <a:defRPr kern="1200" smtId="4294967295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400" dirty="0">
                <a:solidFill>
                  <a:schemeClr val="bg1"/>
                </a:solidFill>
                <a:latin typeface="Amaranth" panose="02000503050000020004" pitchFamily="2" charset="0"/>
              </a:rPr>
              <a:t>Título del Trabajo Fin de Máster</a:t>
            </a:r>
            <a:endParaRPr lang="es-ES" sz="1400" dirty="0">
              <a:solidFill>
                <a:schemeClr val="bg1"/>
              </a:solidFill>
              <a:latin typeface="Amaranth" panose="02000503050000020004" pitchFamily="2" charset="0"/>
            </a:endParaRPr>
          </a:p>
        </p:txBody>
      </p:sp>
      <p:sp>
        <p:nvSpPr>
          <p:cNvPr id="35" name="Text Placeholder 16">
            <a:extLst>
              <a:ext uri="{FF2B5EF4-FFF2-40B4-BE49-F238E27FC236}">
                <a16:creationId xmlns:a16="http://schemas.microsoft.com/office/drawing/2014/main" id="{30C08963-BE29-4B96-B122-F15F02A3F7E3}"/>
              </a:ext>
            </a:extLst>
          </p:cNvPr>
          <p:cNvSpPr txBox="1"/>
          <p:nvPr/>
        </p:nvSpPr>
        <p:spPr>
          <a:xfrm>
            <a:off x="231253" y="604275"/>
            <a:ext cx="4929908" cy="352988"/>
          </a:xfrm>
          <a:prstGeom prst="rect">
            <a:avLst/>
          </a:prstGeom>
        </p:spPr>
        <p:txBody>
          <a:bodyPr lIns="15539" tIns="7769" rIns="15539" bIns="7769"/>
          <a:lstStyle>
            <a:defPPr>
              <a:defRPr kern="1200" smtId="4294967295"/>
            </a:defPPr>
            <a:lvl1pPr marL="0" indent="0" algn="l" defTabSz="4389028" rtl="0" eaLnBrk="1" latinLnBrk="0" hangingPunct="1">
              <a:spcBef>
                <a:spcPct val="20000"/>
              </a:spcBef>
              <a:buFont typeface="Arial" pitchFamily="34" charset="0"/>
              <a:buNone/>
              <a:defRPr sz="13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086" indent="-1371572" algn="l" defTabSz="438902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286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800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314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82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34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857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371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50" dirty="0">
                <a:solidFill>
                  <a:schemeClr val="bg1"/>
                </a:solidFill>
                <a:latin typeface="Titillium Web" panose="00000500000000000000" pitchFamily="2" charset="0"/>
              </a:rPr>
              <a:t>Autor: Nombre, Apellido 1, Apellido2</a:t>
            </a:r>
          </a:p>
          <a:p>
            <a:r>
              <a:rPr lang="es-ES" sz="1050" dirty="0" smtClean="0">
                <a:solidFill>
                  <a:schemeClr val="bg1"/>
                </a:solidFill>
                <a:latin typeface="Titillium Web" panose="00000500000000000000" pitchFamily="2" charset="0"/>
              </a:rPr>
              <a:t>Director/es: Nombre, Apellido1, Apellido2</a:t>
            </a:r>
            <a:endParaRPr lang="es-ES" sz="1050" dirty="0">
              <a:solidFill>
                <a:schemeClr val="bg1"/>
              </a:solidFill>
              <a:latin typeface="Titillium Web" panose="00000500000000000000" pitchFamily="2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66489" y="1173117"/>
            <a:ext cx="2399310" cy="2020925"/>
          </a:xfrm>
          <a:prstGeom prst="roundRect">
            <a:avLst>
              <a:gd name="adj" fmla="val 1380"/>
            </a:avLst>
          </a:prstGeom>
          <a:solidFill>
            <a:srgbClr val="B4D3E2"/>
          </a:solidFill>
          <a:ln>
            <a:noFill/>
          </a:ln>
          <a:effectLst/>
        </p:spPr>
        <p:txBody>
          <a:bodyPr wrap="none" lIns="33298" tIns="8324" rIns="33298" bIns="8324" anchor="ctr"/>
          <a:lstStyle>
            <a:defPPr>
              <a:defRPr kern="1200" smtId="4294967295"/>
            </a:defPPr>
          </a:lstStyle>
          <a:p>
            <a:pPr defTabSz="570802"/>
            <a:endParaRPr lang="en-US" sz="800">
              <a:noFill/>
              <a:latin typeface="Amaranth" panose="02000503050000020004" pitchFamily="2" charset="0"/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231253" y="1387832"/>
            <a:ext cx="2269783" cy="171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6649" tIns="8324" rIns="16649" bIns="8324">
            <a:no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s-ES" sz="800" dirty="0" smtClean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El </a:t>
            </a:r>
            <a:r>
              <a:rPr lang="es-ES" sz="8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póster se realiza para un tamaño de hoja A5 en disposición vertical. El formato del póster es libre y puede incluir tanto texto como imágenes. Los únicos requisitos son que debe incluir la cabecera </a:t>
            </a:r>
            <a:r>
              <a:rPr lang="es-ES" sz="800" dirty="0" smtClean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y el pie de página de </a:t>
            </a:r>
            <a:r>
              <a:rPr lang="es-ES" sz="8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esta plantilla y que el tamaño mínimo de fuente es </a:t>
            </a:r>
            <a:r>
              <a:rPr lang="es-ES" sz="800" dirty="0" smtClean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endParaRPr lang="es-ES" sz="800" dirty="0">
              <a:latin typeface="Titillium Web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C08CCD14-6632-49E3-A19B-81E98D465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851" y="1173117"/>
            <a:ext cx="2399310" cy="147990"/>
          </a:xfrm>
          <a:prstGeom prst="rect">
            <a:avLst/>
          </a:prstGeom>
          <a:solidFill>
            <a:srgbClr val="235078"/>
          </a:solidFill>
          <a:ln>
            <a:noFill/>
          </a:ln>
          <a:effectLst/>
        </p:spPr>
        <p:txBody>
          <a:bodyPr wrap="none" lIns="33298" tIns="8324" rIns="33298" bIns="8324" anchor="ctr"/>
          <a:lstStyle>
            <a:defPPr>
              <a:defRPr kern="1200" smtId="4294967295"/>
            </a:defPPr>
          </a:lstStyle>
          <a:p>
            <a:pPr defTabSz="570802"/>
            <a:r>
              <a:rPr lang="es-ES" sz="1000" dirty="0">
                <a:solidFill>
                  <a:schemeClr val="bg1"/>
                </a:solidFill>
                <a:latin typeface="Amaranth" panose="02000503050000020004" pitchFamily="2" charset="0"/>
              </a:rPr>
              <a:t>Resultados</a:t>
            </a:r>
            <a:endParaRPr lang="es-ES" sz="1000" dirty="0">
              <a:solidFill>
                <a:schemeClr val="bg1"/>
              </a:solidFill>
              <a:latin typeface="Amaranth" panose="02000503050000020004" pitchFamily="2" charset="0"/>
            </a:endParaRPr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88D57C6D-9B7C-4799-9EEF-AD493DF30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851" y="3349647"/>
            <a:ext cx="2399310" cy="147990"/>
          </a:xfrm>
          <a:prstGeom prst="rect">
            <a:avLst/>
          </a:prstGeom>
          <a:solidFill>
            <a:srgbClr val="235078"/>
          </a:solidFill>
          <a:ln>
            <a:noFill/>
          </a:ln>
          <a:effectLst/>
        </p:spPr>
        <p:txBody>
          <a:bodyPr wrap="none" lIns="33298" tIns="8324" rIns="33298" bIns="8324" anchor="ctr"/>
          <a:lstStyle>
            <a:defPPr>
              <a:defRPr kern="1200" smtId="4294967295"/>
            </a:defPPr>
          </a:lstStyle>
          <a:p>
            <a:pPr defTabSz="570802"/>
            <a:r>
              <a:rPr lang="es-ES" sz="1000" dirty="0">
                <a:solidFill>
                  <a:schemeClr val="bg1"/>
                </a:solidFill>
                <a:latin typeface="Amaranth" panose="02000503050000020004" pitchFamily="2" charset="0"/>
              </a:rPr>
              <a:t>Conclusiones</a:t>
            </a:r>
            <a:endParaRPr lang="es-ES" sz="1000" dirty="0">
              <a:solidFill>
                <a:schemeClr val="bg1"/>
              </a:solidFill>
              <a:latin typeface="Amaranth" panose="02000503050000020004" pitchFamily="2" charset="0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620C51D2-3423-4C6C-A077-34B27F321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489" y="3349647"/>
            <a:ext cx="2399310" cy="147990"/>
          </a:xfrm>
          <a:prstGeom prst="rect">
            <a:avLst/>
          </a:prstGeom>
          <a:solidFill>
            <a:srgbClr val="235078"/>
          </a:solidFill>
          <a:ln>
            <a:noFill/>
          </a:ln>
          <a:effectLst/>
        </p:spPr>
        <p:txBody>
          <a:bodyPr wrap="none" lIns="33298" tIns="8324" rIns="33298" bIns="8324" anchor="ctr"/>
          <a:lstStyle>
            <a:defPPr>
              <a:defRPr kern="1200" smtId="4294967295"/>
            </a:defPPr>
          </a:lstStyle>
          <a:p>
            <a:pPr defTabSz="570802"/>
            <a:r>
              <a:rPr lang="es-ES" sz="1000" dirty="0">
                <a:solidFill>
                  <a:schemeClr val="bg1"/>
                </a:solidFill>
                <a:latin typeface="Amaranth" panose="02000503050000020004" pitchFamily="2" charset="0"/>
              </a:rPr>
              <a:t>Metodología</a:t>
            </a:r>
            <a:endParaRPr lang="es-ES" sz="1000" dirty="0">
              <a:solidFill>
                <a:schemeClr val="bg1"/>
              </a:solidFill>
              <a:latin typeface="Amaranth" panose="02000503050000020004" pitchFamily="2" charset="0"/>
            </a:endParaRPr>
          </a:p>
        </p:txBody>
      </p:sp>
      <p:sp>
        <p:nvSpPr>
          <p:cNvPr id="17" name="Text Box 6">
            <a:extLst>
              <a:ext uri="{FF2B5EF4-FFF2-40B4-BE49-F238E27FC236}">
                <a16:creationId xmlns:a16="http://schemas.microsoft.com/office/drawing/2014/main" id="{8AE8A03B-3762-4AF2-A9FC-B088E0736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489" y="3540922"/>
            <a:ext cx="2399310" cy="237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6649" tIns="8324" rIns="16649" bIns="8324">
            <a:noAutofit/>
          </a:bodyPr>
          <a:lstStyle>
            <a:defPPr>
              <a:defRPr kern="1200" smtId="4294967295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s-ES" sz="8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Añada su información, imágenes, y gráficos en esta sección</a:t>
            </a:r>
            <a:endParaRPr lang="es-ES" sz="800" dirty="0">
              <a:latin typeface="Titillium Web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88133C58-052D-4585-823B-31740DB45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53" y="1204198"/>
            <a:ext cx="2269783" cy="13555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6649" tIns="8324" rIns="16649" bIns="8324" anchor="ctr"/>
          <a:lstStyle>
            <a:defPPr>
              <a:defRPr kern="1200" smtId="4294967295"/>
            </a:defPPr>
          </a:lstStyle>
          <a:p>
            <a:pPr defTabSz="570802"/>
            <a:r>
              <a:rPr lang="es-ES" sz="1000" dirty="0">
                <a:solidFill>
                  <a:srgbClr val="235078"/>
                </a:solidFill>
                <a:latin typeface="Amaranth" panose="02000503050000020004" pitchFamily="2" charset="0"/>
              </a:rPr>
              <a:t>Introducción</a:t>
            </a:r>
            <a:endParaRPr lang="es-ES" sz="1000" dirty="0">
              <a:solidFill>
                <a:srgbClr val="235078"/>
              </a:solidFill>
              <a:latin typeface="Amaranth" panose="02000503050000020004" pitchFamily="2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AD2E301E-E7B3-4BB5-B48D-F76D6F65BBE3}"/>
              </a:ext>
            </a:extLst>
          </p:cNvPr>
          <p:cNvSpPr txBox="1"/>
          <p:nvPr/>
        </p:nvSpPr>
        <p:spPr>
          <a:xfrm>
            <a:off x="2775346" y="1349685"/>
            <a:ext cx="2385815" cy="1872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kern="1200" smtId="4294967295"/>
            </a:defPPr>
          </a:lstStyle>
          <a:p>
            <a:r>
              <a:rPr lang="es-ES" sz="8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Añada su información, imágenes, y gráficos en esta sección</a:t>
            </a:r>
            <a:endParaRPr lang="es-ES" sz="800" dirty="0">
              <a:latin typeface="Titillium Web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2C6E9F3E-3183-4639-8BD4-4D30DDD1A58D}"/>
              </a:ext>
            </a:extLst>
          </p:cNvPr>
          <p:cNvSpPr txBox="1"/>
          <p:nvPr/>
        </p:nvSpPr>
        <p:spPr>
          <a:xfrm>
            <a:off x="2761851" y="3542493"/>
            <a:ext cx="2399310" cy="2370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kern="1200" smtId="4294967295"/>
            </a:defPPr>
          </a:lstStyle>
          <a:p>
            <a:r>
              <a:rPr lang="es-ES" sz="8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Añada su </a:t>
            </a:r>
            <a:r>
              <a:rPr lang="es-ES" sz="800" dirty="0" smtClean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información en </a:t>
            </a:r>
            <a:r>
              <a:rPr lang="es-ES" sz="8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esta sección</a:t>
            </a:r>
            <a:endParaRPr lang="es-ES" sz="800" dirty="0">
              <a:latin typeface="Titillium Web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1D190742-CABF-42B7-98F1-0542A6A25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851" y="6085428"/>
            <a:ext cx="2399310" cy="147990"/>
          </a:xfrm>
          <a:prstGeom prst="rect">
            <a:avLst/>
          </a:prstGeom>
          <a:solidFill>
            <a:srgbClr val="235078"/>
          </a:solidFill>
          <a:ln>
            <a:noFill/>
          </a:ln>
          <a:effectLst/>
        </p:spPr>
        <p:txBody>
          <a:bodyPr wrap="none" lIns="33298" tIns="8324" rIns="33298" bIns="8324" anchor="ctr"/>
          <a:lstStyle>
            <a:defPPr>
              <a:defRPr kern="1200" smtId="4294967295"/>
            </a:defPPr>
          </a:lstStyle>
          <a:p>
            <a:pPr defTabSz="570802"/>
            <a:r>
              <a:rPr lang="es-ES" sz="1000" dirty="0" smtClean="0">
                <a:solidFill>
                  <a:schemeClr val="bg1"/>
                </a:solidFill>
                <a:latin typeface="Amaranth" panose="02000503050000020004" pitchFamily="2" charset="0"/>
              </a:rPr>
              <a:t>Agradecimientos</a:t>
            </a:r>
            <a:endParaRPr lang="es-ES" sz="1000" dirty="0">
              <a:solidFill>
                <a:schemeClr val="bg1"/>
              </a:solidFill>
              <a:latin typeface="Amaranth" panose="0200050305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0E24C6-4906-4D34-BA71-F03C8FD1076A}"/>
              </a:ext>
            </a:extLst>
          </p:cNvPr>
          <p:cNvSpPr txBox="1"/>
          <p:nvPr/>
        </p:nvSpPr>
        <p:spPr>
          <a:xfrm>
            <a:off x="2761851" y="6265940"/>
            <a:ext cx="2399310" cy="801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kern="1200" smtId="4294967295"/>
            </a:defPPr>
          </a:lstStyle>
          <a:p>
            <a:r>
              <a:rPr lang="es-ES" sz="8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Añada su </a:t>
            </a:r>
            <a:r>
              <a:rPr lang="es-ES" sz="800" dirty="0" smtClean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información en </a:t>
            </a:r>
            <a:r>
              <a:rPr lang="es-ES" sz="800" dirty="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esta sección</a:t>
            </a:r>
            <a:endParaRPr lang="es-ES" sz="800" dirty="0">
              <a:latin typeface="Titillium Web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30C08963-BE29-4B96-B122-F15F02A3F7E3}"/>
              </a:ext>
            </a:extLst>
          </p:cNvPr>
          <p:cNvSpPr txBox="1"/>
          <p:nvPr/>
        </p:nvSpPr>
        <p:spPr>
          <a:xfrm>
            <a:off x="107950" y="7331604"/>
            <a:ext cx="5168900" cy="193067"/>
          </a:xfrm>
          <a:prstGeom prst="rect">
            <a:avLst/>
          </a:prstGeom>
        </p:spPr>
        <p:txBody>
          <a:bodyPr lIns="15539" tIns="36000" rIns="15539" bIns="0"/>
          <a:lstStyle>
            <a:defPPr>
              <a:defRPr kern="1200" smtId="4294967295"/>
            </a:defPPr>
            <a:lvl1pPr marL="0" indent="0" algn="l" defTabSz="4389028" rtl="0" eaLnBrk="1" latinLnBrk="0" hangingPunct="1">
              <a:spcBef>
                <a:spcPct val="20000"/>
              </a:spcBef>
              <a:buFont typeface="Arial" pitchFamily="34" charset="0"/>
              <a:buNone/>
              <a:defRPr sz="13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086" indent="-1371572" algn="l" defTabSz="438902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286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800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314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82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34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857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371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050" dirty="0">
                <a:latin typeface="Titillium Web" panose="00000500000000000000" pitchFamily="2" charset="0"/>
              </a:rPr>
              <a:t>Máster Universitario en Dirección TIC para la Defensa (Máster DIRETIC), 2020/2021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6" t="20000" r="8536" b="20000"/>
          <a:stretch/>
        </p:blipFill>
        <p:spPr>
          <a:xfrm>
            <a:off x="4556850" y="249783"/>
            <a:ext cx="720000" cy="7372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96" b="40658"/>
          <a:stretch/>
        </p:blipFill>
        <p:spPr>
          <a:xfrm>
            <a:off x="3298866" y="508461"/>
            <a:ext cx="1142295" cy="219847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conceptualizingcobalt|09-2018"/>
</p:tagLst>
</file>

<file path=ppt/theme/theme1.xml><?xml version="1.0" encoding="utf-8"?>
<a:theme xmlns:a="http://schemas.openxmlformats.org/drawingml/2006/main" name="Default Desig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2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2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127</Words>
  <Application>Microsoft Office PowerPoint</Application>
  <PresentationFormat>Personalizado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Open Sans</vt:lpstr>
      <vt:lpstr>Symbol</vt:lpstr>
      <vt:lpstr>Amaranth</vt:lpstr>
      <vt:lpstr>Titillium Web</vt:lpstr>
      <vt:lpstr>Default Design</vt:lpstr>
      <vt:lpstr>Presentación de PowerPoint</vt:lpstr>
    </vt:vector>
  </TitlesOfParts>
  <Company>Graphicsland/MAKESIGNS.COM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to create a scientific poster</dc:title>
  <dc:subject>Example Of A Sample Research Poster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jnunez</cp:lastModifiedBy>
  <cp:revision>35</cp:revision>
  <dcterms:modified xsi:type="dcterms:W3CDTF">2020-12-31T10:59:14Z</dcterms:modified>
  <cp:category>scientific poster PowerPoint</cp:category>
</cp:coreProperties>
</file>