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327650" cy="7559675"/>
  <p:notesSz cx="6858000" cy="9144000"/>
  <p:defaultTextStyle>
    <a:defPPr>
      <a:defRPr lang="es-ES_tradnl"/>
    </a:defPPr>
    <a:lvl1pPr marL="0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1pPr>
    <a:lvl2pPr marL="301066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2pPr>
    <a:lvl3pPr marL="602132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3pPr>
    <a:lvl4pPr marL="903199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4pPr>
    <a:lvl5pPr marL="1204265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5pPr>
    <a:lvl6pPr marL="1505331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6pPr>
    <a:lvl7pPr marL="1806397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7pPr>
    <a:lvl8pPr marL="2107463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8pPr>
    <a:lvl9pPr marL="2408530" algn="l" defTabSz="602132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94591" autoAdjust="0"/>
  </p:normalViewPr>
  <p:slideViewPr>
    <p:cSldViewPr snapToGrid="0" snapToObjects="1">
      <p:cViewPr>
        <p:scale>
          <a:sx n="110" d="100"/>
          <a:sy n="110" d="100"/>
        </p:scale>
        <p:origin x="2078" y="-7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359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B3FFE-18AC-D84E-BEEA-44ED6B61D62F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733D8-D0BE-5841-B745-15E8882A06C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4641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EA49-8712-4E5E-AADA-41F795A1D5F2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28149-640E-498B-B532-5E2452C856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386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28149-640E-498B-B532-5E2452C8569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69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 userDrawn="1"/>
        </p:nvSpPr>
        <p:spPr>
          <a:xfrm>
            <a:off x="1595264" y="7235706"/>
            <a:ext cx="2137124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ES_tradnl" sz="900" noProof="0" dirty="0">
                <a:latin typeface="Times New Roman" charset="0"/>
                <a:ea typeface="Times New Roman" charset="0"/>
                <a:cs typeface="Times New Roman" charset="0"/>
              </a:rPr>
              <a:t>Grado en Ingeniería Mecánica, </a:t>
            </a:r>
            <a:r>
              <a:rPr lang="es-ES_tradnl" sz="900" b="1" noProof="0" dirty="0" smtClean="0">
                <a:latin typeface="Times New Roman" charset="0"/>
                <a:ea typeface="Times New Roman" charset="0"/>
                <a:cs typeface="Times New Roman" charset="0"/>
              </a:rPr>
              <a:t>2023/2024</a:t>
            </a:r>
            <a:endParaRPr lang="es-ES_tradnl" sz="900" b="1" noProof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8" name="Agrupar 7"/>
          <p:cNvGrpSpPr/>
          <p:nvPr userDrawn="1"/>
        </p:nvGrpSpPr>
        <p:grpSpPr>
          <a:xfrm>
            <a:off x="233825" y="180001"/>
            <a:ext cx="4789086" cy="759211"/>
            <a:chOff x="180000" y="360001"/>
            <a:chExt cx="4789086" cy="75921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36" t="20000" r="8536" b="20000"/>
            <a:stretch/>
          </p:blipFill>
          <p:spPr>
            <a:xfrm>
              <a:off x="180000" y="382011"/>
              <a:ext cx="720000" cy="737201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0913" y="360001"/>
              <a:ext cx="578173" cy="7592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94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23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402483"/>
            <a:ext cx="1148775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402483"/>
            <a:ext cx="3379728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185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288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</p:spPr>
        <p:txBody>
          <a:bodyPr anchor="b"/>
          <a:lstStyle>
            <a:lvl1pPr>
              <a:defRPr sz="349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</p:spPr>
        <p:txBody>
          <a:bodyPr/>
          <a:lstStyle>
            <a:lvl1pPr marL="0" indent="0">
              <a:buNone/>
              <a:defRPr sz="1398">
                <a:solidFill>
                  <a:schemeClr val="tx1"/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941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455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652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107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782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1088455"/>
            <a:ext cx="2697123" cy="5372269"/>
          </a:xfrm>
        </p:spPr>
        <p:txBody>
          <a:bodyPr/>
          <a:lstStyle>
            <a:lvl1pPr>
              <a:defRPr sz="1864"/>
            </a:lvl1pPr>
            <a:lvl2pPr>
              <a:defRPr sz="1631"/>
            </a:lvl2pPr>
            <a:lvl3pPr>
              <a:defRPr sz="1398"/>
            </a:lvl3pPr>
            <a:lvl4pPr>
              <a:defRPr sz="1165"/>
            </a:lvl4pPr>
            <a:lvl5pPr>
              <a:defRPr sz="1165"/>
            </a:lvl5pPr>
            <a:lvl6pPr>
              <a:defRPr sz="1165"/>
            </a:lvl6pPr>
            <a:lvl7pPr>
              <a:defRPr sz="1165"/>
            </a:lvl7pPr>
            <a:lvl8pPr>
              <a:defRPr sz="1165"/>
            </a:lvl8pPr>
            <a:lvl9pPr>
              <a:defRPr sz="116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013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1088455"/>
            <a:ext cx="2697123" cy="5372269"/>
          </a:xfrm>
        </p:spPr>
        <p:txBody>
          <a:bodyPr anchor="t"/>
          <a:lstStyle>
            <a:lvl1pPr marL="0" indent="0">
              <a:buNone/>
              <a:defRPr sz="1864"/>
            </a:lvl1pPr>
            <a:lvl2pPr marL="266365" indent="0">
              <a:buNone/>
              <a:defRPr sz="1631"/>
            </a:lvl2pPr>
            <a:lvl3pPr marL="532729" indent="0">
              <a:buNone/>
              <a:defRPr sz="1398"/>
            </a:lvl3pPr>
            <a:lvl4pPr marL="799094" indent="0">
              <a:buNone/>
              <a:defRPr sz="1165"/>
            </a:lvl4pPr>
            <a:lvl5pPr marL="1065459" indent="0">
              <a:buNone/>
              <a:defRPr sz="1165"/>
            </a:lvl5pPr>
            <a:lvl6pPr marL="1331824" indent="0">
              <a:buNone/>
              <a:defRPr sz="1165"/>
            </a:lvl6pPr>
            <a:lvl7pPr marL="1598188" indent="0">
              <a:buNone/>
              <a:defRPr sz="1165"/>
            </a:lvl7pPr>
            <a:lvl8pPr marL="1864553" indent="0">
              <a:buNone/>
              <a:defRPr sz="1165"/>
            </a:lvl8pPr>
            <a:lvl9pPr marL="2130918" indent="0">
              <a:buNone/>
              <a:defRPr sz="116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290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530A-CEC0-C54E-8E9D-18CF986AC396}" type="datetimeFigureOut">
              <a:rPr lang="es-ES_tradnl" smtClean="0"/>
              <a:t>03/10/2023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E1BE7-9EA3-8B49-8A1C-25459126B6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138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53825" y="170501"/>
            <a:ext cx="3420000" cy="8002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_tradnl" sz="1400" b="1" dirty="0">
                <a:latin typeface="Times New Roman" charset="0"/>
                <a:ea typeface="Times New Roman" charset="0"/>
                <a:cs typeface="Times New Roman" charset="0"/>
              </a:rPr>
              <a:t>Título (Times New </a:t>
            </a:r>
            <a:r>
              <a:rPr lang="es-ES_tradnl" sz="1400" b="1" dirty="0" err="1">
                <a:latin typeface="Times New Roman" charset="0"/>
                <a:ea typeface="Times New Roman" charset="0"/>
                <a:cs typeface="Times New Roman" charset="0"/>
              </a:rPr>
              <a:t>Roman</a:t>
            </a:r>
            <a:r>
              <a:rPr lang="es-ES_tradnl" sz="1400" b="1" dirty="0">
                <a:latin typeface="Times New Roman" charset="0"/>
                <a:ea typeface="Times New Roman" charset="0"/>
                <a:cs typeface="Times New Roman" charset="0"/>
              </a:rPr>
              <a:t> 14, negrita)</a:t>
            </a:r>
          </a:p>
          <a:p>
            <a:pPr algn="ctr"/>
            <a:r>
              <a:rPr lang="es-ES_tradnl" sz="900" i="1" dirty="0">
                <a:latin typeface="Times New Roman" charset="0"/>
                <a:ea typeface="Times New Roman" charset="0"/>
                <a:cs typeface="Times New Roman" charset="0"/>
              </a:rPr>
              <a:t>Autor (en cursiva):</a:t>
            </a:r>
            <a:r>
              <a:rPr lang="es-ES_tradnl" sz="900" dirty="0">
                <a:latin typeface="Times New Roman" charset="0"/>
                <a:ea typeface="Times New Roman" charset="0"/>
                <a:cs typeface="Times New Roman" charset="0"/>
              </a:rPr>
              <a:t> Nombre Apellido </a:t>
            </a:r>
            <a:r>
              <a:rPr lang="es-ES_tradnl" sz="900" dirty="0" err="1">
                <a:latin typeface="Times New Roman" charset="0"/>
                <a:ea typeface="Times New Roman" charset="0"/>
                <a:cs typeface="Times New Roman" charset="0"/>
              </a:rPr>
              <a:t>Apellido</a:t>
            </a:r>
            <a:r>
              <a:rPr lang="es-ES_tradnl" sz="900" dirty="0">
                <a:latin typeface="Times New Roman" charset="0"/>
                <a:ea typeface="Times New Roman" charset="0"/>
                <a:cs typeface="Times New Roman" charset="0"/>
              </a:rPr>
              <a:t> (Times New </a:t>
            </a:r>
            <a:r>
              <a:rPr lang="es-ES_tradnl" sz="900" dirty="0" err="1">
                <a:latin typeface="Times New Roman" charset="0"/>
                <a:ea typeface="Times New Roman" charset="0"/>
                <a:cs typeface="Times New Roman" charset="0"/>
              </a:rPr>
              <a:t>Roman</a:t>
            </a:r>
            <a:r>
              <a:rPr lang="es-ES_tradnl" sz="900" dirty="0">
                <a:latin typeface="Times New Roman" charset="0"/>
                <a:ea typeface="Times New Roman" charset="0"/>
                <a:cs typeface="Times New Roman" charset="0"/>
              </a:rPr>
              <a:t> 9)</a:t>
            </a:r>
          </a:p>
          <a:p>
            <a:pPr algn="ctr"/>
            <a:r>
              <a:rPr lang="es-ES_tradnl" sz="900" i="1" dirty="0">
                <a:latin typeface="Times New Roman" charset="0"/>
                <a:ea typeface="Times New Roman" charset="0"/>
                <a:cs typeface="Times New Roman" charset="0"/>
              </a:rPr>
              <a:t>Directores (en cursiva):</a:t>
            </a:r>
            <a:r>
              <a:rPr lang="es-ES_tradnl" sz="900" dirty="0">
                <a:latin typeface="Times New Roman" charset="0"/>
                <a:ea typeface="Times New Roman" charset="0"/>
                <a:cs typeface="Times New Roman" charset="0"/>
              </a:rPr>
              <a:t> Nombre Apellido Apellido y Nombre Apellido </a:t>
            </a:r>
            <a:r>
              <a:rPr lang="es-ES_tradnl" sz="900" dirty="0" err="1">
                <a:latin typeface="Times New Roman" charset="0"/>
                <a:ea typeface="Times New Roman" charset="0"/>
                <a:cs typeface="Times New Roman" charset="0"/>
              </a:rPr>
              <a:t>Apellido</a:t>
            </a:r>
            <a:r>
              <a:rPr lang="es-ES_tradnl" sz="900" dirty="0">
                <a:latin typeface="Times New Roman" charset="0"/>
                <a:ea typeface="Times New Roman" charset="0"/>
                <a:cs typeface="Times New Roman" charset="0"/>
              </a:rPr>
              <a:t> (Times New </a:t>
            </a:r>
            <a:r>
              <a:rPr lang="es-ES_tradnl" sz="900" dirty="0" err="1">
                <a:latin typeface="Times New Roman" charset="0"/>
                <a:ea typeface="Times New Roman" charset="0"/>
                <a:cs typeface="Times New Roman" charset="0"/>
              </a:rPr>
              <a:t>Roman</a:t>
            </a:r>
            <a:r>
              <a:rPr lang="es-ES_tradnl" sz="900" dirty="0">
                <a:latin typeface="Times New Roman" charset="0"/>
                <a:ea typeface="Times New Roman" charset="0"/>
                <a:cs typeface="Times New Roman" charset="0"/>
              </a:rPr>
              <a:t> 9)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953825" y="1485625"/>
            <a:ext cx="3420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200" dirty="0">
                <a:latin typeface="Times New Roman" charset="0"/>
                <a:ea typeface="Times New Roman" charset="0"/>
                <a:cs typeface="Times New Roman" charset="0"/>
              </a:rPr>
              <a:t>El </a:t>
            </a:r>
            <a:r>
              <a:rPr lang="es-ES" sz="1200">
                <a:latin typeface="Times New Roman" charset="0"/>
                <a:ea typeface="Times New Roman" charset="0"/>
                <a:cs typeface="Times New Roman" charset="0"/>
              </a:rPr>
              <a:t>documento 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se realiza para un tamaño de hoja A5 en disposición vertical. El f</a:t>
            </a:r>
            <a:r>
              <a:rPr lang="es-ES_tradnl" sz="1200" dirty="0" err="1">
                <a:latin typeface="Times New Roman" charset="0"/>
                <a:ea typeface="Times New Roman" charset="0"/>
                <a:cs typeface="Times New Roman" charset="0"/>
              </a:rPr>
              <a:t>ormato</a:t>
            </a:r>
            <a:r>
              <a:rPr lang="es-ES_tradnl" sz="12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es libre y puede incluir tanto texto como imágenes. Debe ser un resumen gráfico del trabajo realizado.</a:t>
            </a:r>
          </a:p>
          <a:p>
            <a:pPr algn="just"/>
            <a:endParaRPr lang="es-ES" sz="1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endParaRPr lang="es-ES" sz="1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s-ES" sz="1200" b="1" dirty="0">
                <a:latin typeface="Times New Roman" charset="0"/>
                <a:ea typeface="Times New Roman" charset="0"/>
                <a:cs typeface="Times New Roman" charset="0"/>
              </a:rPr>
              <a:t>Calidad de las imágenes utilizadas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: incorporar fotografías en </a:t>
            </a:r>
            <a:r>
              <a:rPr lang="es-ES" sz="1200" b="1" dirty="0">
                <a:latin typeface="Times New Roman" charset="0"/>
                <a:ea typeface="Times New Roman" charset="0"/>
                <a:cs typeface="Times New Roman" charset="0"/>
              </a:rPr>
              <a:t>formato .</a:t>
            </a:r>
            <a:r>
              <a:rPr lang="es-ES" sz="1200" b="1" dirty="0" err="1">
                <a:latin typeface="Times New Roman" charset="0"/>
                <a:ea typeface="Times New Roman" charset="0"/>
                <a:cs typeface="Times New Roman" charset="0"/>
              </a:rPr>
              <a:t>tiff</a:t>
            </a:r>
            <a:r>
              <a:rPr lang="es-ES" sz="1200" b="1" dirty="0">
                <a:latin typeface="Times New Roman" charset="0"/>
                <a:ea typeface="Times New Roman" charset="0"/>
                <a:cs typeface="Times New Roman" charset="0"/>
              </a:rPr>
              <a:t> o .</a:t>
            </a:r>
            <a:r>
              <a:rPr lang="es-ES" sz="1200" b="1" dirty="0" err="1">
                <a:latin typeface="Times New Roman" charset="0"/>
                <a:ea typeface="Times New Roman" charset="0"/>
                <a:cs typeface="Times New Roman" charset="0"/>
              </a:rPr>
              <a:t>jpg</a:t>
            </a:r>
            <a:r>
              <a:rPr lang="es-ES" sz="1200" b="1" dirty="0">
                <a:latin typeface="Times New Roman" charset="0"/>
                <a:ea typeface="Times New Roman" charset="0"/>
                <a:cs typeface="Times New Roman" charset="0"/>
              </a:rPr>
              <a:t>, con 300 </a:t>
            </a:r>
            <a:r>
              <a:rPr lang="es-ES" sz="1200" b="1" dirty="0" err="1">
                <a:latin typeface="Times New Roman" charset="0"/>
                <a:ea typeface="Times New Roman" charset="0"/>
                <a:cs typeface="Times New Roman" charset="0"/>
              </a:rPr>
              <a:t>ppp</a:t>
            </a:r>
            <a:r>
              <a:rPr lang="es-ES" sz="1200" b="1" dirty="0">
                <a:latin typeface="Times New Roman" charset="0"/>
                <a:ea typeface="Times New Roman" charset="0"/>
                <a:cs typeface="Times New Roman" charset="0"/>
              </a:rPr>
              <a:t> al tamaño pretendido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. Para verificar dicha resolución: si quiero que la imagen tenga un ancho de 5 cm, divido 5 cm entre 2,54, y el resultado lo multiplico por 300, la imagen debe tener un ancho en pixeles igual o mayor al resultado, en este caso &gt; 590 </a:t>
            </a:r>
            <a:r>
              <a:rPr lang="es-ES" sz="1200" dirty="0" err="1">
                <a:latin typeface="Times New Roman" charset="0"/>
                <a:ea typeface="Times New Roman" charset="0"/>
                <a:cs typeface="Times New Roman" charset="0"/>
              </a:rPr>
              <a:t>px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, y su alto proporcional al formato de la imagen.</a:t>
            </a:r>
          </a:p>
          <a:p>
            <a:pPr algn="just"/>
            <a:endParaRPr lang="es-ES" sz="1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Mantener la cabecera y el pie de esta plantilla. Tamaño mínimo de fuente10. Los estilos a utilizar son:</a:t>
            </a:r>
          </a:p>
          <a:p>
            <a:pPr algn="just"/>
            <a:endParaRPr lang="es-ES" sz="1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Título: Times New </a:t>
            </a:r>
            <a:r>
              <a:rPr lang="es-ES" sz="1200" dirty="0" err="1">
                <a:latin typeface="Times New Roman" charset="0"/>
                <a:ea typeface="Times New Roman" charset="0"/>
                <a:cs typeface="Times New Roman" charset="0"/>
              </a:rPr>
              <a:t>Roman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 con tamaño 14, en negrita, espaciado anterior 0 </a:t>
            </a:r>
            <a:r>
              <a:rPr lang="es-ES" sz="1200" dirty="0" err="1">
                <a:latin typeface="Times New Roman" charset="0"/>
                <a:ea typeface="Times New Roman" charset="0"/>
                <a:cs typeface="Times New Roman" charset="0"/>
              </a:rPr>
              <a:t>pto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 y posterior 6 </a:t>
            </a:r>
            <a:r>
              <a:rPr lang="es-ES" sz="1200" dirty="0" err="1">
                <a:latin typeface="Times New Roman" charset="0"/>
                <a:ea typeface="Times New Roman" charset="0"/>
                <a:cs typeface="Times New Roman" charset="0"/>
              </a:rPr>
              <a:t>pto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 e interlineado sencillo. Alineación centrada</a:t>
            </a:r>
          </a:p>
          <a:p>
            <a:pPr algn="just"/>
            <a:endParaRPr lang="es-ES" sz="1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Autor y Directores: Times New </a:t>
            </a:r>
            <a:r>
              <a:rPr lang="es-ES" sz="1200" dirty="0" err="1">
                <a:latin typeface="Times New Roman" charset="0"/>
                <a:ea typeface="Times New Roman" charset="0"/>
                <a:cs typeface="Times New Roman" charset="0"/>
              </a:rPr>
              <a:t>Roman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, tamaño 9, espaciado anterior 0 </a:t>
            </a:r>
            <a:r>
              <a:rPr lang="es-ES" sz="1200" dirty="0" err="1">
                <a:latin typeface="Times New Roman" charset="0"/>
                <a:ea typeface="Times New Roman" charset="0"/>
                <a:cs typeface="Times New Roman" charset="0"/>
              </a:rPr>
              <a:t>pto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 y posterior 0 </a:t>
            </a:r>
            <a:r>
              <a:rPr lang="es-ES" sz="1200" dirty="0" err="1">
                <a:latin typeface="Times New Roman" charset="0"/>
                <a:ea typeface="Times New Roman" charset="0"/>
                <a:cs typeface="Times New Roman" charset="0"/>
              </a:rPr>
              <a:t>pto</a:t>
            </a:r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 e interlineado sencillo. Alineación centrada. </a:t>
            </a:r>
          </a:p>
          <a:p>
            <a:pPr algn="just"/>
            <a:endParaRPr lang="es-ES" sz="1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s-ES" sz="1200" dirty="0">
                <a:latin typeface="Times New Roman" charset="0"/>
                <a:ea typeface="Times New Roman" charset="0"/>
                <a:cs typeface="Times New Roman" charset="0"/>
              </a:rPr>
              <a:t>Una vez realizado todo eso, </a:t>
            </a:r>
            <a:r>
              <a:rPr lang="es-ES" sz="1200" b="1" dirty="0">
                <a:latin typeface="Times New Roman" charset="0"/>
                <a:ea typeface="Times New Roman" charset="0"/>
                <a:cs typeface="Times New Roman" charset="0"/>
              </a:rPr>
              <a:t>exportar como </a:t>
            </a:r>
            <a:r>
              <a:rPr lang="es-ES" sz="1200" b="1" dirty="0" err="1">
                <a:latin typeface="Times New Roman" charset="0"/>
                <a:ea typeface="Times New Roman" charset="0"/>
                <a:cs typeface="Times New Roman" charset="0"/>
              </a:rPr>
              <a:t>pdf</a:t>
            </a:r>
            <a:r>
              <a:rPr lang="es-ES" sz="1200" b="1" dirty="0">
                <a:latin typeface="Times New Roman" charset="0"/>
                <a:ea typeface="Times New Roman" charset="0"/>
                <a:cs typeface="Times New Roman" charset="0"/>
              </a:rPr>
              <a:t> calidad impresión.</a:t>
            </a:r>
          </a:p>
        </p:txBody>
      </p:sp>
    </p:spTree>
    <p:extLst>
      <p:ext uri="{BB962C8B-B14F-4D97-AF65-F5344CB8AC3E}">
        <p14:creationId xmlns:p14="http://schemas.microsoft.com/office/powerpoint/2010/main" val="945030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EC73DD91-1691-2B40-96DF-DF22C023F331}" vid="{5CB25ABD-DCD8-7041-9FA7-B8DB1AB6DE5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Plantilla_Po-ster_2018-19</Template>
  <TotalTime>30</TotalTime>
  <Words>248</Words>
  <Application>Microsoft Office PowerPoint</Application>
  <PresentationFormat>Personalizado</PresentationFormat>
  <Paragraphs>16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 Urrejola</dc:creator>
  <cp:lastModifiedBy>Usuario de Windows</cp:lastModifiedBy>
  <cp:revision>14</cp:revision>
  <cp:lastPrinted>2016-02-09T11:11:35Z</cp:lastPrinted>
  <dcterms:created xsi:type="dcterms:W3CDTF">2020-03-02T09:46:27Z</dcterms:created>
  <dcterms:modified xsi:type="dcterms:W3CDTF">2023-10-03T20:58:09Z</dcterms:modified>
</cp:coreProperties>
</file>